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0" y="3048000"/>
            <a:ext cx="6858000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496675" cy="3000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2" y="3573016"/>
            <a:ext cx="4486275" cy="2838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719736" y="3429000"/>
            <a:ext cx="180020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433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25250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224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820400" cy="1990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3259485"/>
            <a:ext cx="5019675" cy="3409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296278" y="2492896"/>
            <a:ext cx="118409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130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439525" cy="1876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2564904"/>
            <a:ext cx="20882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6609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71464" y="836712"/>
            <a:ext cx="10382646" cy="5850910"/>
            <a:chOff x="407368" y="14799"/>
            <a:chExt cx="11534775" cy="68294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4799"/>
              <a:ext cx="11534775" cy="49053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3521" y="4920174"/>
              <a:ext cx="10610850" cy="19240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2783632" y="5863435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885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127448" y="836712"/>
            <a:ext cx="10513168" cy="3425922"/>
            <a:chOff x="263352" y="1268760"/>
            <a:chExt cx="11582003" cy="456778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391900" cy="17335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15480" y="3140968"/>
              <a:ext cx="10429875" cy="2695575"/>
            </a:xfrm>
            <a:prstGeom prst="rect">
              <a:avLst/>
            </a:prstGeom>
          </p:spPr>
        </p:pic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3645024"/>
            <a:ext cx="3011438" cy="3075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5460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144834"/>
            <a:ext cx="6219825" cy="6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2180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563350" cy="2705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160" y="3356992"/>
            <a:ext cx="2838450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10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15480" y="260648"/>
            <a:ext cx="8067675" cy="6470863"/>
            <a:chOff x="1238332" y="0"/>
            <a:chExt cx="8067675" cy="647086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71464" y="0"/>
              <a:ext cx="7429500" cy="3771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38332" y="3784813"/>
              <a:ext cx="8067675" cy="26860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09795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25250" cy="3781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5010" y="5172075"/>
            <a:ext cx="10515600" cy="168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490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82400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501008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631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6829425" cy="64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2204864"/>
            <a:ext cx="9763125" cy="323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618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296525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806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84784"/>
            <a:ext cx="10020300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345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572875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841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582275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0452" y="3621818"/>
            <a:ext cx="649523" cy="6712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94513" y="3621818"/>
            <a:ext cx="649523" cy="6712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27377" y="5733256"/>
            <a:ext cx="4321933" cy="6712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3470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911929"/>
            <a:ext cx="9645500" cy="263059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3717032"/>
            <a:ext cx="6547642" cy="3026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630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0401300" cy="4638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65630" y="1340768"/>
            <a:ext cx="3153794" cy="2542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467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52550"/>
            <a:ext cx="10420350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9514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6915150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7486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96675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276872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2590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06200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371503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238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20500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753548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483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4494474"/>
            <a:ext cx="10572750" cy="1457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9783" y="1412776"/>
            <a:ext cx="3048000" cy="3076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7221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58575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581128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675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199" y="1196752"/>
            <a:ext cx="11572875" cy="3800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3863752"/>
            <a:ext cx="3819525" cy="2266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408" y="6130702"/>
            <a:ext cx="10848975" cy="666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06746" y="4400687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903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34775" cy="3771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6" y="4145095"/>
            <a:ext cx="1730822" cy="179113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424" y="5981700"/>
            <a:ext cx="10553700" cy="8763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488488" y="4445565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228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2026-01-15T03:28:22Z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